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5" r:id="rId10"/>
    <p:sldId id="266" r:id="rId11"/>
    <p:sldId id="264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68" d="100"/>
          <a:sy n="68" d="100"/>
        </p:scale>
        <p:origin x="-1446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81200" y="228600"/>
            <a:ext cx="6934200" cy="1851025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№161»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Приволжского района г. Казани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ДЛЯ ВСЕЙ СЕМЬИ»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инструктор по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физической культуре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кв. категории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Мифтахова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Г.И.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152400"/>
            <a:ext cx="792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521732"/>
            <a:ext cx="77724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«ЯБЛОЧКО»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садятся в круг, выбирается водящий. Ему завязывают глаза. Мяч передается по кругу со словами:</a:t>
            </a:r>
          </a:p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Яблочко, катись, катись.</a:t>
            </a:r>
          </a:p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румяное, катись.</a:t>
            </a:r>
          </a:p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 в ладошки прикатись.</a:t>
            </a:r>
          </a:p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теперь остановись!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этот момент все участники быстро прячут руки за спину, в том числе и тот, у кого оказался мячик. Ведущий снимает повязку и старается угадать, у кого мяч за спиной, просит участника показать руки, если отгадал, то меняются местами. Если нет, водит еще.</a:t>
            </a:r>
          </a:p>
        </p:txBody>
      </p:sp>
      <p:pic>
        <p:nvPicPr>
          <p:cNvPr id="5122" name="Picture 2" descr="https://im0-tub-ru.yandex.net/i?id=86bc5cc0badea2199ad359f3e554d015-srl&amp;n=33&amp;w=1000&amp;h=750&amp;q=6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789728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7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152400"/>
            <a:ext cx="792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685800"/>
            <a:ext cx="77724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ПРЕДМЕТ»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Члены семьи садятся в круг и каждый должен называть предметы в комнате, которые начинаются на первую букву его имени. Например, мама Таня называет все предметы на букву «т» (тумба, тостер, табуретка), папа Саша называет слова на букву «с» (стол, стулья, салфетки), а доченька Даша — слова на «д» (диван, доска для глажки). Побеждает тот игрок, который назовет и увидит как можно больше слов на свою букву.</a:t>
            </a:r>
          </a:p>
        </p:txBody>
      </p:sp>
      <p:pic>
        <p:nvPicPr>
          <p:cNvPr id="4" name="Picture 2" descr="https://cf2.ppt-online.org/files2/slide/h/hvlaP74nrmopbUstVXOzCMHiN3D68wY0eI1cRdjfT/slide-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809458"/>
            <a:ext cx="4728175" cy="354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18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609600"/>
            <a:ext cx="7620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Лучший способ объединиться семье и улучшить отношения между детьми и родителями — это завести традицию семейных игр с участием родителей и детей.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для всей семьи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сплачивают, делают яркими и запоминающимися проеденное вместе время, поднимают настроение и развивают способности, содействуют развитию творчества, умения управлять своим поведением, радоваться и сопереживать друг другу.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609600"/>
            <a:ext cx="7696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«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КАНАТОХОДЕЦ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длинной веревке, расположенной на полу, ребенок должен пройти ровно, ни разу не сворачивая с пути и не оступаясь. «Канат» можно положить волнистой линией, в руках у канатоходца может быть зонтик, а на голове книга.</a:t>
            </a:r>
          </a:p>
        </p:txBody>
      </p:sp>
      <p:pic>
        <p:nvPicPr>
          <p:cNvPr id="1026" name="Picture 2" descr="C:\Users\Антон\Desktop\Гелюся.не удалять\Физра\IMG_95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294" y="2240816"/>
            <a:ext cx="3290223" cy="415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нтон\Desktop\Гелюся.не удалять\Физра\IMG_95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7413" y="-9896475"/>
            <a:ext cx="4976813" cy="6292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533400"/>
            <a:ext cx="78486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МИШЕНЬ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Тренируем меткость детей в домашних условиях.  Мишенью для игры может послужить что-угодно: пластиковая пятилитровая бутыль, в которой вырезано отверстие для мячей, корзинка или детское ведерко. Далее из фольги делаем мячики и пробуем попадать в мишень.  Усложняем условия: целимся по очереди левой и правой руками.  Можно устроить семейные соревнования: кто забросит больше шариков в мишень за определенное время или одновременно после команды «Начали!».</a:t>
            </a:r>
          </a:p>
        </p:txBody>
      </p:sp>
      <p:pic>
        <p:nvPicPr>
          <p:cNvPr id="2050" name="Picture 2" descr="C:\Users\Антон\Desktop\Гелюся.не удалять\Физра\IMG_95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43199" y="3581400"/>
            <a:ext cx="3886201" cy="2873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457200"/>
            <a:ext cx="7924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                                   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«ЭТО 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Минимальное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игроков – 4 человека.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Встаньте все в  круг. Или сядьте в круг на стулья. Один игрок (его выбираем по считалке) – водящий. Он называет двух других игроков, например: «Мама и Даша». На эти слова мама и Даша должны поменяться друг с другом местами, то есть мама должна сесть на Дашино место, а Даша – на мамино. При этом ведущий старается успеть первым  занять чужое место – либо мамино, либо Дашино. Кто остался без места —  водит в следующей игре.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Игра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внимание и быстроту реакции.</a:t>
            </a:r>
          </a:p>
        </p:txBody>
      </p:sp>
      <p:pic>
        <p:nvPicPr>
          <p:cNvPr id="1026" name="Picture 2" descr="https://erguvan.k12.tr/uploads/IMG-20151027-WA00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077158"/>
            <a:ext cx="5638800" cy="31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457200"/>
            <a:ext cx="7848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ритмичную музыку перебрасываем игрушку друг другу. Как только музыка остановиться,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игрок с игрушкой в руках должен выполнить задание: выполнить приседания, попрыгать на двух ногах, пройти «гусиным шагом», прокукарекать.</a:t>
            </a:r>
          </a:p>
        </p:txBody>
      </p:sp>
      <p:pic>
        <p:nvPicPr>
          <p:cNvPr id="3074" name="Picture 2" descr="C:\Users\Антон\Desktop\Гелюся.не удалять\Физра\IMG_95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757" y="2209800"/>
            <a:ext cx="4648200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152400"/>
            <a:ext cx="792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3400" y="521732"/>
            <a:ext cx="80772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«СЪЕДОБНОЕ НЕ СЪЕДОБНОЕ»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Садитесь на пол друг напротив друга и катите мяч. Если назвали съедобный предмет, ребенок ловит и называет свой предмет. Если не съедобное, то катит его обратно со словом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«Нет»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74" name="Picture 2" descr="https://avatars.mds.yandex.net/get-zen_doc/1362552/pub_5d3d8d35ddfef600ad135ecf_5d3d92a278125e00af742b48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1956628"/>
            <a:ext cx="6477000" cy="364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69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152400"/>
            <a:ext cx="792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600" y="685800"/>
            <a:ext cx="7848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 –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«ПОИСК КЛАДА»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Нарисуйте план-карту, как отыскать клад, где будет нарисована окончательная цель и промежуточные точки. В этих промежуточных точках спрячьте сладость и записку или карточку, где искать следующую подсказку. Для самых маленьких это могут быть не записки, а картинки с изображением, например, ванной или окна. Так, в каждом месте ребенок будет получать сюрприз и очередную подсказку, которая приведет его к главному подарочку. Не хотите рисовать, тогда ведите ребенка к цели подсказками «горячо-холодно»</a:t>
            </a:r>
            <a:r>
              <a:rPr lang="ru-RU" dirty="0"/>
              <a:t>.</a:t>
            </a:r>
          </a:p>
        </p:txBody>
      </p:sp>
      <p:pic>
        <p:nvPicPr>
          <p:cNvPr id="4" name="Picture 2" descr="http://s011.radikal.ru/i318/1511/f6/4cc68794be3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3363456"/>
            <a:ext cx="4286250" cy="26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682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152400"/>
            <a:ext cx="792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5800" y="521732"/>
            <a:ext cx="77724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«СЛОВА ПО ОЧЕРЕДИ»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Суть игры заключается в том, что первый игрок должен загадать про себя простое слово, например, «баскетбол». Остальным участникам игры ведущий называет только первую букву слова, к примеру, «б». Затем каждый из игроков по очереди пытается угадать слово, задавая ему наводящие вопросы, например, «Это вид спорта?». Ведущий должен понять, какое слово загадано.</a:t>
            </a:r>
          </a:p>
        </p:txBody>
      </p:sp>
      <p:pic>
        <p:nvPicPr>
          <p:cNvPr id="6148" name="Picture 4" descr="Мальчик думает векторный мультфильм | Премиум век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0" y="2623625"/>
            <a:ext cx="3695700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7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522</Words>
  <Application>Microsoft Office PowerPoint</Application>
  <PresentationFormat>Экран (4:3)</PresentationFormat>
  <Paragraphs>32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       МАДОУ «Детский сад №161» Приволжского района г. Казани    «ИГРЫ ДЛЯ ВСЕЙ СЕМЬИ»                                  Подготовила:                                   инструктор по                                             физической культуре                                    I  кв. категории                                     Мифтахова Г.И.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Салиховы</cp:lastModifiedBy>
  <cp:revision>20</cp:revision>
  <dcterms:created xsi:type="dcterms:W3CDTF">2015-08-14T15:50:26Z</dcterms:created>
  <dcterms:modified xsi:type="dcterms:W3CDTF">2020-04-23T21:38:22Z</dcterms:modified>
</cp:coreProperties>
</file>